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2"/>
    <p:restoredTop sz="94709"/>
  </p:normalViewPr>
  <p:slideViewPr>
    <p:cSldViewPr>
      <p:cViewPr>
        <p:scale>
          <a:sx n="50" d="100"/>
          <a:sy n="50" d="100"/>
        </p:scale>
        <p:origin x="144" y="1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09.png"/><Relationship Id="rId26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11.png"/><Relationship Id="rId7" Type="http://schemas.openxmlformats.org/officeDocument/2006/relationships/image" Target="../media/image128.png"/><Relationship Id="rId12" Type="http://schemas.openxmlformats.org/officeDocument/2006/relationships/image" Target="../media/image25.png"/><Relationship Id="rId17" Type="http://schemas.openxmlformats.org/officeDocument/2006/relationships/image" Target="../media/image108.png"/><Relationship Id="rId25" Type="http://schemas.openxmlformats.org/officeDocument/2006/relationships/image" Target="../media/image114.png"/><Relationship Id="rId2" Type="http://schemas.openxmlformats.org/officeDocument/2006/relationships/video" Target="../media/media5.mp4"/><Relationship Id="rId16" Type="http://schemas.openxmlformats.org/officeDocument/2006/relationships/image" Target="../media/image107.png"/><Relationship Id="rId20" Type="http://schemas.openxmlformats.org/officeDocument/2006/relationships/image" Target="../media/image61.png"/><Relationship Id="rId1" Type="http://schemas.microsoft.com/office/2007/relationships/media" Target="../media/media5.mp4"/><Relationship Id="rId6" Type="http://schemas.openxmlformats.org/officeDocument/2006/relationships/image" Target="../media/image105.png"/><Relationship Id="rId11" Type="http://schemas.openxmlformats.org/officeDocument/2006/relationships/image" Target="../media/image24.png"/><Relationship Id="rId24" Type="http://schemas.openxmlformats.org/officeDocument/2006/relationships/image" Target="../media/image113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23" Type="http://schemas.openxmlformats.org/officeDocument/2006/relationships/image" Target="../media/image129.png"/><Relationship Id="rId28" Type="http://schemas.openxmlformats.org/officeDocument/2006/relationships/image" Target="../media/image130.png"/><Relationship Id="rId10" Type="http://schemas.openxmlformats.org/officeDocument/2006/relationships/image" Target="../media/image23.png"/><Relationship Id="rId19" Type="http://schemas.openxmlformats.org/officeDocument/2006/relationships/image" Target="../media/image110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112.png"/><Relationship Id="rId27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20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2" Type="http://schemas.openxmlformats.org/officeDocument/2006/relationships/image" Target="../media/image19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5" Type="http://schemas.openxmlformats.org/officeDocument/2006/relationships/image" Target="../media/image132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55.png"/><Relationship Id="rId18" Type="http://schemas.openxmlformats.org/officeDocument/2006/relationships/image" Target="../media/image159.png"/><Relationship Id="rId26" Type="http://schemas.openxmlformats.org/officeDocument/2006/relationships/image" Target="../media/image65.png"/><Relationship Id="rId3" Type="http://schemas.openxmlformats.org/officeDocument/2006/relationships/image" Target="../media/image20.png"/><Relationship Id="rId21" Type="http://schemas.openxmlformats.org/officeDocument/2006/relationships/image" Target="../media/image162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2" Type="http://schemas.openxmlformats.org/officeDocument/2006/relationships/image" Target="../media/image19.png"/><Relationship Id="rId16" Type="http://schemas.openxmlformats.org/officeDocument/2006/relationships/image" Target="../media/image61.png"/><Relationship Id="rId20" Type="http://schemas.openxmlformats.org/officeDocument/2006/relationships/image" Target="../media/image161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165.png"/><Relationship Id="rId5" Type="http://schemas.openxmlformats.org/officeDocument/2006/relationships/image" Target="../media/image21.png"/><Relationship Id="rId15" Type="http://schemas.openxmlformats.org/officeDocument/2006/relationships/image" Target="../media/image157.png"/><Relationship Id="rId23" Type="http://schemas.openxmlformats.org/officeDocument/2006/relationships/image" Target="../media/image164.png"/><Relationship Id="rId28" Type="http://schemas.openxmlformats.org/officeDocument/2006/relationships/image" Target="../media/image168.png"/><Relationship Id="rId10" Type="http://schemas.openxmlformats.org/officeDocument/2006/relationships/image" Target="../media/image26.png"/><Relationship Id="rId19" Type="http://schemas.openxmlformats.org/officeDocument/2006/relationships/image" Target="../media/image160.png"/><Relationship Id="rId31" Type="http://schemas.openxmlformats.org/officeDocument/2006/relationships/image" Target="../media/image171.png"/><Relationship Id="rId4" Type="http://schemas.openxmlformats.org/officeDocument/2006/relationships/image" Target="../media/image154.png"/><Relationship Id="rId9" Type="http://schemas.openxmlformats.org/officeDocument/2006/relationships/image" Target="../media/image25.png"/><Relationship Id="rId14" Type="http://schemas.openxmlformats.org/officeDocument/2006/relationships/image" Target="../media/image156.png"/><Relationship Id="rId22" Type="http://schemas.openxmlformats.org/officeDocument/2006/relationships/image" Target="../media/image163.png"/><Relationship Id="rId27" Type="http://schemas.openxmlformats.org/officeDocument/2006/relationships/image" Target="../media/image167.png"/><Relationship Id="rId30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" Type="http://schemas.openxmlformats.org/officeDocument/2006/relationships/image" Target="../media/image2.png"/><Relationship Id="rId21" Type="http://schemas.openxmlformats.org/officeDocument/2006/relationships/image" Target="../media/image17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75.png"/><Relationship Id="rId25" Type="http://schemas.openxmlformats.org/officeDocument/2006/relationships/image" Target="../media/image183.png"/><Relationship Id="rId2" Type="http://schemas.openxmlformats.org/officeDocument/2006/relationships/image" Target="../media/image1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82.png"/><Relationship Id="rId5" Type="http://schemas.openxmlformats.org/officeDocument/2006/relationships/image" Target="../media/image4.png"/><Relationship Id="rId15" Type="http://schemas.openxmlformats.org/officeDocument/2006/relationships/image" Target="../media/image173.png"/><Relationship Id="rId23" Type="http://schemas.openxmlformats.org/officeDocument/2006/relationships/image" Target="../media/image181.png"/><Relationship Id="rId28" Type="http://schemas.openxmlformats.org/officeDocument/2006/relationships/image" Target="../media/image186.png"/><Relationship Id="rId10" Type="http://schemas.openxmlformats.org/officeDocument/2006/relationships/image" Target="../media/image9.png"/><Relationship Id="rId19" Type="http://schemas.openxmlformats.org/officeDocument/2006/relationships/image" Target="../media/image17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21" Type="http://schemas.openxmlformats.org/officeDocument/2006/relationships/image" Target="../media/image37.png"/><Relationship Id="rId34" Type="http://schemas.openxmlformats.org/officeDocument/2006/relationships/image" Target="../media/image5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9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4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8" Type="http://schemas.openxmlformats.org/officeDocument/2006/relationships/image" Target="../media/image25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20.png"/><Relationship Id="rId21" Type="http://schemas.openxmlformats.org/officeDocument/2006/relationships/image" Target="../media/image63.png"/><Relationship Id="rId7" Type="http://schemas.openxmlformats.org/officeDocument/2006/relationships/image" Target="../media/image24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19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66.png"/><Relationship Id="rId5" Type="http://schemas.openxmlformats.org/officeDocument/2006/relationships/image" Target="../media/image22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27.png"/><Relationship Id="rId19" Type="http://schemas.openxmlformats.org/officeDocument/2006/relationships/image" Target="../media/image6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20.png"/><Relationship Id="rId21" Type="http://schemas.openxmlformats.org/officeDocument/2006/relationships/image" Target="../media/image76.png"/><Relationship Id="rId34" Type="http://schemas.openxmlformats.org/officeDocument/2006/relationships/image" Target="../media/image87.png"/><Relationship Id="rId7" Type="http://schemas.openxmlformats.org/officeDocument/2006/relationships/image" Target="../media/image24.png"/><Relationship Id="rId12" Type="http://schemas.openxmlformats.org/officeDocument/2006/relationships/image" Target="../media/image54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6.png"/><Relationship Id="rId2" Type="http://schemas.openxmlformats.org/officeDocument/2006/relationships/image" Target="../media/image19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79.png"/><Relationship Id="rId32" Type="http://schemas.openxmlformats.org/officeDocument/2006/relationships/image" Target="../media/image85.png"/><Relationship Id="rId5" Type="http://schemas.openxmlformats.org/officeDocument/2006/relationships/image" Target="../media/image22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27.png"/><Relationship Id="rId19" Type="http://schemas.openxmlformats.org/officeDocument/2006/relationships/image" Target="../media/image74.png"/><Relationship Id="rId31" Type="http://schemas.openxmlformats.org/officeDocument/2006/relationships/image" Target="../media/image84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65.png"/><Relationship Id="rId35" Type="http://schemas.openxmlformats.org/officeDocument/2006/relationships/image" Target="../media/image88.png"/><Relationship Id="rId8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0.png"/><Relationship Id="rId26" Type="http://schemas.openxmlformats.org/officeDocument/2006/relationships/image" Target="../media/image95.png"/><Relationship Id="rId3" Type="http://schemas.openxmlformats.org/officeDocument/2006/relationships/image" Target="../media/image20.png"/><Relationship Id="rId21" Type="http://schemas.openxmlformats.org/officeDocument/2006/relationships/image" Target="../media/image63.png"/><Relationship Id="rId34" Type="http://schemas.openxmlformats.org/officeDocument/2006/relationships/image" Target="../media/image102.png"/><Relationship Id="rId7" Type="http://schemas.openxmlformats.org/officeDocument/2006/relationships/image" Target="../media/image24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94.png"/><Relationship Id="rId33" Type="http://schemas.openxmlformats.org/officeDocument/2006/relationships/image" Target="../media/image101.png"/><Relationship Id="rId2" Type="http://schemas.openxmlformats.org/officeDocument/2006/relationships/image" Target="../media/image19.png"/><Relationship Id="rId16" Type="http://schemas.openxmlformats.org/officeDocument/2006/relationships/image" Target="../media/image58.png"/><Relationship Id="rId20" Type="http://schemas.openxmlformats.org/officeDocument/2006/relationships/image" Target="../media/image92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93.png"/><Relationship Id="rId32" Type="http://schemas.openxmlformats.org/officeDocument/2006/relationships/image" Target="../media/image100.png"/><Relationship Id="rId5" Type="http://schemas.openxmlformats.org/officeDocument/2006/relationships/image" Target="../media/image22.png"/><Relationship Id="rId15" Type="http://schemas.openxmlformats.org/officeDocument/2006/relationships/image" Target="../media/image57.png"/><Relationship Id="rId23" Type="http://schemas.openxmlformats.org/officeDocument/2006/relationships/image" Target="../media/image62.png"/><Relationship Id="rId28" Type="http://schemas.openxmlformats.org/officeDocument/2006/relationships/image" Target="../media/image65.png"/><Relationship Id="rId36" Type="http://schemas.openxmlformats.org/officeDocument/2006/relationships/image" Target="../media/image104.png"/><Relationship Id="rId10" Type="http://schemas.openxmlformats.org/officeDocument/2006/relationships/image" Target="../media/image27.png"/><Relationship Id="rId19" Type="http://schemas.openxmlformats.org/officeDocument/2006/relationships/image" Target="../media/image91.png"/><Relationship Id="rId31" Type="http://schemas.openxmlformats.org/officeDocument/2006/relationships/image" Target="../media/image99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56.png"/><Relationship Id="rId22" Type="http://schemas.openxmlformats.org/officeDocument/2006/relationships/image" Target="../media/image61.png"/><Relationship Id="rId27" Type="http://schemas.openxmlformats.org/officeDocument/2006/relationships/image" Target="../media/image96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09.png"/><Relationship Id="rId26" Type="http://schemas.openxmlformats.org/officeDocument/2006/relationships/image" Target="../media/image11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11.png"/><Relationship Id="rId7" Type="http://schemas.openxmlformats.org/officeDocument/2006/relationships/image" Target="../media/image106.png"/><Relationship Id="rId12" Type="http://schemas.openxmlformats.org/officeDocument/2006/relationships/image" Target="../media/image25.png"/><Relationship Id="rId17" Type="http://schemas.openxmlformats.org/officeDocument/2006/relationships/image" Target="../media/image108.png"/><Relationship Id="rId25" Type="http://schemas.openxmlformats.org/officeDocument/2006/relationships/image" Target="../media/image65.png"/><Relationship Id="rId2" Type="http://schemas.openxmlformats.org/officeDocument/2006/relationships/video" Target="../media/media1.mp4"/><Relationship Id="rId16" Type="http://schemas.openxmlformats.org/officeDocument/2006/relationships/image" Target="../media/image107.png"/><Relationship Id="rId20" Type="http://schemas.openxmlformats.org/officeDocument/2006/relationships/image" Target="../media/image61.png"/><Relationship Id="rId1" Type="http://schemas.microsoft.com/office/2007/relationships/media" Target="../media/media1.mp4"/><Relationship Id="rId6" Type="http://schemas.openxmlformats.org/officeDocument/2006/relationships/image" Target="../media/image105.png"/><Relationship Id="rId11" Type="http://schemas.openxmlformats.org/officeDocument/2006/relationships/image" Target="../media/image24.png"/><Relationship Id="rId24" Type="http://schemas.openxmlformats.org/officeDocument/2006/relationships/image" Target="../media/image114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23" Type="http://schemas.openxmlformats.org/officeDocument/2006/relationships/image" Target="../media/image113.png"/><Relationship Id="rId28" Type="http://schemas.openxmlformats.org/officeDocument/2006/relationships/image" Target="../media/image117.png"/><Relationship Id="rId10" Type="http://schemas.openxmlformats.org/officeDocument/2006/relationships/image" Target="../media/image23.png"/><Relationship Id="rId19" Type="http://schemas.openxmlformats.org/officeDocument/2006/relationships/image" Target="../media/image110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112.png"/><Relationship Id="rId27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09.png"/><Relationship Id="rId26" Type="http://schemas.openxmlformats.org/officeDocument/2006/relationships/image" Target="../media/image11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11.png"/><Relationship Id="rId7" Type="http://schemas.openxmlformats.org/officeDocument/2006/relationships/image" Target="../media/image118.png"/><Relationship Id="rId12" Type="http://schemas.openxmlformats.org/officeDocument/2006/relationships/image" Target="../media/image25.png"/><Relationship Id="rId17" Type="http://schemas.openxmlformats.org/officeDocument/2006/relationships/image" Target="../media/image108.png"/><Relationship Id="rId25" Type="http://schemas.openxmlformats.org/officeDocument/2006/relationships/image" Target="../media/image65.png"/><Relationship Id="rId2" Type="http://schemas.openxmlformats.org/officeDocument/2006/relationships/video" Target="../media/media2.mp4"/><Relationship Id="rId16" Type="http://schemas.openxmlformats.org/officeDocument/2006/relationships/image" Target="../media/image107.png"/><Relationship Id="rId20" Type="http://schemas.openxmlformats.org/officeDocument/2006/relationships/image" Target="../media/image61.png"/><Relationship Id="rId1" Type="http://schemas.microsoft.com/office/2007/relationships/media" Target="../media/media2.mp4"/><Relationship Id="rId6" Type="http://schemas.openxmlformats.org/officeDocument/2006/relationships/image" Target="../media/image105.png"/><Relationship Id="rId11" Type="http://schemas.openxmlformats.org/officeDocument/2006/relationships/image" Target="../media/image24.png"/><Relationship Id="rId24" Type="http://schemas.openxmlformats.org/officeDocument/2006/relationships/image" Target="../media/image114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23" Type="http://schemas.openxmlformats.org/officeDocument/2006/relationships/image" Target="../media/image113.png"/><Relationship Id="rId28" Type="http://schemas.openxmlformats.org/officeDocument/2006/relationships/image" Target="../media/image120.png"/><Relationship Id="rId10" Type="http://schemas.openxmlformats.org/officeDocument/2006/relationships/image" Target="../media/image23.png"/><Relationship Id="rId19" Type="http://schemas.openxmlformats.org/officeDocument/2006/relationships/image" Target="../media/image110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112.png"/><Relationship Id="rId27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09.png"/><Relationship Id="rId26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11.png"/><Relationship Id="rId7" Type="http://schemas.openxmlformats.org/officeDocument/2006/relationships/image" Target="../media/image121.png"/><Relationship Id="rId12" Type="http://schemas.openxmlformats.org/officeDocument/2006/relationships/image" Target="../media/image25.png"/><Relationship Id="rId17" Type="http://schemas.openxmlformats.org/officeDocument/2006/relationships/image" Target="../media/image108.png"/><Relationship Id="rId25" Type="http://schemas.openxmlformats.org/officeDocument/2006/relationships/image" Target="../media/image114.png"/><Relationship Id="rId2" Type="http://schemas.openxmlformats.org/officeDocument/2006/relationships/video" Target="../media/media3.mp4"/><Relationship Id="rId16" Type="http://schemas.openxmlformats.org/officeDocument/2006/relationships/image" Target="../media/image107.png"/><Relationship Id="rId20" Type="http://schemas.openxmlformats.org/officeDocument/2006/relationships/image" Target="../media/image61.png"/><Relationship Id="rId1" Type="http://schemas.microsoft.com/office/2007/relationships/media" Target="../media/media3.mp4"/><Relationship Id="rId6" Type="http://schemas.openxmlformats.org/officeDocument/2006/relationships/image" Target="../media/image105.png"/><Relationship Id="rId11" Type="http://schemas.openxmlformats.org/officeDocument/2006/relationships/image" Target="../media/image24.png"/><Relationship Id="rId24" Type="http://schemas.openxmlformats.org/officeDocument/2006/relationships/image" Target="../media/image113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23" Type="http://schemas.openxmlformats.org/officeDocument/2006/relationships/image" Target="../media/image122.png"/><Relationship Id="rId28" Type="http://schemas.openxmlformats.org/officeDocument/2006/relationships/image" Target="../media/image123.png"/><Relationship Id="rId10" Type="http://schemas.openxmlformats.org/officeDocument/2006/relationships/image" Target="../media/image23.png"/><Relationship Id="rId19" Type="http://schemas.openxmlformats.org/officeDocument/2006/relationships/image" Target="../media/image110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112.png"/><Relationship Id="rId27" Type="http://schemas.openxmlformats.org/officeDocument/2006/relationships/image" Target="../media/image1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109.png"/><Relationship Id="rId26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11.png"/><Relationship Id="rId7" Type="http://schemas.openxmlformats.org/officeDocument/2006/relationships/image" Target="../media/image124.png"/><Relationship Id="rId12" Type="http://schemas.openxmlformats.org/officeDocument/2006/relationships/image" Target="../media/image25.png"/><Relationship Id="rId17" Type="http://schemas.openxmlformats.org/officeDocument/2006/relationships/image" Target="../media/image108.png"/><Relationship Id="rId25" Type="http://schemas.openxmlformats.org/officeDocument/2006/relationships/image" Target="../media/image114.png"/><Relationship Id="rId2" Type="http://schemas.openxmlformats.org/officeDocument/2006/relationships/video" Target="../media/media4.mp4"/><Relationship Id="rId16" Type="http://schemas.openxmlformats.org/officeDocument/2006/relationships/image" Target="../media/image107.png"/><Relationship Id="rId20" Type="http://schemas.openxmlformats.org/officeDocument/2006/relationships/image" Target="../media/image61.png"/><Relationship Id="rId29" Type="http://schemas.openxmlformats.org/officeDocument/2006/relationships/image" Target="../media/image127.png"/><Relationship Id="rId1" Type="http://schemas.microsoft.com/office/2007/relationships/media" Target="../media/media4.mp4"/><Relationship Id="rId6" Type="http://schemas.openxmlformats.org/officeDocument/2006/relationships/image" Target="../media/image105.png"/><Relationship Id="rId11" Type="http://schemas.openxmlformats.org/officeDocument/2006/relationships/image" Target="../media/image24.png"/><Relationship Id="rId24" Type="http://schemas.openxmlformats.org/officeDocument/2006/relationships/image" Target="../media/image113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23" Type="http://schemas.openxmlformats.org/officeDocument/2006/relationships/image" Target="../media/image125.png"/><Relationship Id="rId28" Type="http://schemas.openxmlformats.org/officeDocument/2006/relationships/image" Target="../media/image126.png"/><Relationship Id="rId10" Type="http://schemas.openxmlformats.org/officeDocument/2006/relationships/image" Target="../media/image23.png"/><Relationship Id="rId19" Type="http://schemas.openxmlformats.org/officeDocument/2006/relationships/image" Target="../media/image110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112.png"/><Relationship Id="rId27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95337" cy="10285714"/>
            <a:chOff x="0" y="0"/>
            <a:chExt cx="129533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9533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9177" y="5136905"/>
            <a:ext cx="10295239" cy="21429"/>
            <a:chOff x="10959177" y="5136905"/>
            <a:chExt cx="10295239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959177" y="5136905"/>
              <a:ext cx="10295239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17510" y="0"/>
            <a:ext cx="2168204" cy="1566667"/>
            <a:chOff x="16117510" y="0"/>
            <a:chExt cx="2168204" cy="15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17510" y="0"/>
              <a:ext cx="2168204" cy="15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465" y="1556924"/>
            <a:ext cx="14813824" cy="21429"/>
            <a:chOff x="1300465" y="1556924"/>
            <a:chExt cx="1481382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465" y="1556924"/>
              <a:ext cx="1481382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5220" y="8549563"/>
            <a:ext cx="16990495" cy="21429"/>
            <a:chOff x="1295220" y="8549563"/>
            <a:chExt cx="16990495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220" y="8549563"/>
              <a:ext cx="1699049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729" y="5142857"/>
            <a:ext cx="16991747" cy="21429"/>
            <a:chOff x="1298729" y="5142857"/>
            <a:chExt cx="16991747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729" y="5142857"/>
              <a:ext cx="16991747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8582" y="2092627"/>
            <a:ext cx="726000" cy="726000"/>
            <a:chOff x="328582" y="2092627"/>
            <a:chExt cx="726000" cy="726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582" y="2092627"/>
              <a:ext cx="726000" cy="726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762514" y="5118167"/>
            <a:ext cx="10295239" cy="21429"/>
            <a:chOff x="-1762514" y="5118167"/>
            <a:chExt cx="10295239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1762514" y="5118167"/>
              <a:ext cx="10295239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6641" y="3323213"/>
            <a:ext cx="829662" cy="829662"/>
            <a:chOff x="276641" y="3323213"/>
            <a:chExt cx="829662" cy="8296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641" y="3323213"/>
              <a:ext cx="829662" cy="8296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6247" y="4724140"/>
            <a:ext cx="682753" cy="682753"/>
            <a:chOff x="326247" y="4724140"/>
            <a:chExt cx="682753" cy="68275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247" y="4724140"/>
              <a:ext cx="682753" cy="6827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4865" y="5955965"/>
            <a:ext cx="827411" cy="827411"/>
            <a:chOff x="294865" y="5955965"/>
            <a:chExt cx="827411" cy="8274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4865" y="5955965"/>
              <a:ext cx="827411" cy="8274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7409" y="7336252"/>
            <a:ext cx="818895" cy="818895"/>
            <a:chOff x="287409" y="7336252"/>
            <a:chExt cx="818895" cy="8188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409" y="7336252"/>
              <a:ext cx="818895" cy="8188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4859" y="8756013"/>
            <a:ext cx="715164" cy="715164"/>
            <a:chOff x="334859" y="8756013"/>
            <a:chExt cx="715164" cy="71516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4859" y="8756013"/>
              <a:ext cx="715164" cy="7151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0927" y="594009"/>
            <a:ext cx="1361454" cy="962916"/>
            <a:chOff x="190927" y="594009"/>
            <a:chExt cx="1361454" cy="9629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0927" y="594009"/>
              <a:ext cx="1361454" cy="96291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8145" y="835962"/>
            <a:ext cx="483104" cy="475855"/>
            <a:chOff x="438145" y="835962"/>
            <a:chExt cx="483104" cy="47585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8145" y="835962"/>
              <a:ext cx="483104" cy="47585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07292" y="1865721"/>
            <a:ext cx="11101030" cy="182261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55865" y="2324817"/>
            <a:ext cx="15532437" cy="395556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127516" y="364492"/>
            <a:ext cx="2276240" cy="96824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179316" y="5319411"/>
            <a:ext cx="17290051" cy="21586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365" y="1556924"/>
            <a:ext cx="17620637" cy="8116633"/>
            <a:chOff x="679365" y="1556924"/>
            <a:chExt cx="17620637" cy="81166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50" y="1556924"/>
              <a:ext cx="17611452" cy="21429"/>
              <a:chOff x="688550" y="1556924"/>
              <a:chExt cx="17611452" cy="2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8550" y="1556924"/>
                <a:ext cx="17611452" cy="2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9365" y="9652129"/>
              <a:ext cx="17606349" cy="21429"/>
              <a:chOff x="679365" y="9652129"/>
              <a:chExt cx="17606349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9365" y="9652129"/>
                <a:ext cx="17606349" cy="2142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2083" y="-52501"/>
            <a:ext cx="9767288" cy="24189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0492" y="1654754"/>
            <a:ext cx="7117708" cy="7655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691582" cy="10285714"/>
            <a:chOff x="0" y="0"/>
            <a:chExt cx="691582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691582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3" y="2102150"/>
            <a:ext cx="551788" cy="551788"/>
            <a:chOff x="111223" y="2102150"/>
            <a:chExt cx="551788" cy="5517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23" y="2102150"/>
              <a:ext cx="551788" cy="551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3313196"/>
            <a:ext cx="630575" cy="630575"/>
            <a:chOff x="38095" y="3313196"/>
            <a:chExt cx="630575" cy="630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95" y="3313196"/>
              <a:ext cx="630575" cy="63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2" y="4702445"/>
            <a:ext cx="518919" cy="518919"/>
            <a:chOff x="86332" y="4702445"/>
            <a:chExt cx="518919" cy="5189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332" y="4702445"/>
              <a:ext cx="518919" cy="518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18" y="5970989"/>
            <a:ext cx="628864" cy="628864"/>
            <a:chOff x="62718" y="5970989"/>
            <a:chExt cx="628864" cy="6288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18" y="5970989"/>
              <a:ext cx="628864" cy="628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90" y="7366755"/>
            <a:ext cx="622391" cy="622391"/>
            <a:chOff x="69190" y="7366755"/>
            <a:chExt cx="622391" cy="6223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90" y="7366755"/>
              <a:ext cx="622391" cy="62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15" y="8751421"/>
            <a:ext cx="543552" cy="543552"/>
            <a:chOff x="74015" y="8751421"/>
            <a:chExt cx="543552" cy="543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15" y="8751421"/>
              <a:ext cx="543552" cy="54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832" y="3260675"/>
            <a:ext cx="1109538" cy="962916"/>
            <a:chOff x="152832" y="3260675"/>
            <a:chExt cx="1109538" cy="9629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832" y="3260675"/>
              <a:ext cx="1109538" cy="9629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000" y="3465219"/>
            <a:ext cx="581409" cy="581409"/>
            <a:chOff x="160000" y="3465219"/>
            <a:chExt cx="581409" cy="5814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000" y="3465219"/>
              <a:ext cx="581409" cy="58140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94211" y="9725430"/>
            <a:ext cx="9211384" cy="6514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57249" y="9733049"/>
            <a:ext cx="1168479" cy="6514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38143" y="2653938"/>
            <a:ext cx="15290429" cy="6369258"/>
            <a:chOff x="1938143" y="2653938"/>
            <a:chExt cx="15290429" cy="63692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8143" y="2653938"/>
              <a:ext cx="15290429" cy="63692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097263" y="0"/>
            <a:ext cx="188451" cy="1566667"/>
            <a:chOff x="18097263" y="0"/>
            <a:chExt cx="188451" cy="15666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97263" y="0"/>
              <a:ext cx="188451" cy="156666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53178" y="3694114"/>
            <a:ext cx="1206010" cy="72377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9079" y="5558876"/>
            <a:ext cx="1213534" cy="7237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021623" y="2628228"/>
            <a:ext cx="5989581" cy="647180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16236" y="8572306"/>
            <a:ext cx="2141274" cy="1675475"/>
            <a:chOff x="416236" y="8572306"/>
            <a:chExt cx="2141274" cy="167547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20000">
              <a:off x="416236" y="8572306"/>
              <a:ext cx="2141274" cy="167547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142479" y="3399054"/>
            <a:ext cx="1728103" cy="1967216"/>
            <a:chOff x="16142479" y="3399054"/>
            <a:chExt cx="1728103" cy="196721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3660000">
              <a:off x="16142479" y="3399054"/>
              <a:ext cx="1728103" cy="19672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4362" y="925620"/>
            <a:ext cx="368628" cy="363096"/>
            <a:chOff x="174362" y="925620"/>
            <a:chExt cx="368628" cy="3630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4362" y="925620"/>
              <a:ext cx="368628" cy="36309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380421" y="7396971"/>
            <a:ext cx="1210934" cy="723772"/>
          </a:xfrm>
          <a:prstGeom prst="rect">
            <a:avLst/>
          </a:prstGeom>
        </p:spPr>
      </p:pic>
      <p:pic>
        <p:nvPicPr>
          <p:cNvPr id="2" name="KakaoTalk_Video_2023-12-01-11-06-25-1">
            <a:hlinkClick r:id="" action="ppaction://media"/>
            <a:extLst>
              <a:ext uri="{FF2B5EF4-FFF2-40B4-BE49-F238E27FC236}">
                <a16:creationId xmlns:a16="http://schemas.microsoft.com/office/drawing/2014/main" id="{D064E631-AACD-7502-77F7-13678F3F71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3172512" y="2671159"/>
            <a:ext cx="3456888" cy="6145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146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8084" y="1564263"/>
            <a:ext cx="17620637" cy="8116633"/>
            <a:chOff x="678084" y="1564263"/>
            <a:chExt cx="17620637" cy="81166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7269" y="1564263"/>
              <a:ext cx="17611452" cy="21429"/>
              <a:chOff x="687269" y="1564263"/>
              <a:chExt cx="17611452" cy="2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7269" y="1564263"/>
                <a:ext cx="17611452" cy="2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8084" y="9659468"/>
              <a:ext cx="17606349" cy="21429"/>
              <a:chOff x="678084" y="9659468"/>
              <a:chExt cx="17606349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8084" y="9659468"/>
                <a:ext cx="17606349" cy="2142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9226" y="-52501"/>
            <a:ext cx="10815383" cy="24189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691582" cy="10285714"/>
            <a:chOff x="0" y="0"/>
            <a:chExt cx="691582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91582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3" y="2102150"/>
            <a:ext cx="551788" cy="551788"/>
            <a:chOff x="111223" y="2102150"/>
            <a:chExt cx="551788" cy="551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23" y="2102150"/>
              <a:ext cx="551788" cy="551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3313196"/>
            <a:ext cx="630575" cy="630575"/>
            <a:chOff x="38095" y="3313196"/>
            <a:chExt cx="630575" cy="630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95" y="3313196"/>
              <a:ext cx="630575" cy="63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2" y="4702445"/>
            <a:ext cx="518919" cy="518919"/>
            <a:chOff x="86332" y="4702445"/>
            <a:chExt cx="518919" cy="5189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32" y="4702445"/>
              <a:ext cx="518919" cy="518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18" y="5970989"/>
            <a:ext cx="628864" cy="628864"/>
            <a:chOff x="62718" y="5970989"/>
            <a:chExt cx="628864" cy="6288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18" y="5970989"/>
              <a:ext cx="628864" cy="628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90" y="7366755"/>
            <a:ext cx="622391" cy="622391"/>
            <a:chOff x="69190" y="7366755"/>
            <a:chExt cx="622391" cy="6223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90" y="7366755"/>
              <a:ext cx="622391" cy="62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15" y="8751421"/>
            <a:ext cx="543552" cy="543552"/>
            <a:chOff x="74015" y="8751421"/>
            <a:chExt cx="543552" cy="5435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015" y="8751421"/>
              <a:ext cx="543552" cy="54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832" y="5746390"/>
            <a:ext cx="1109538" cy="962916"/>
            <a:chOff x="152832" y="5746390"/>
            <a:chExt cx="1109538" cy="9629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832" y="5746390"/>
              <a:ext cx="1109538" cy="9629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4362" y="925620"/>
            <a:ext cx="368628" cy="363096"/>
            <a:chOff x="174362" y="925620"/>
            <a:chExt cx="368628" cy="3630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4362" y="925620"/>
              <a:ext cx="368628" cy="36309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27887" y="9725430"/>
            <a:ext cx="7127393" cy="651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98678" y="9733049"/>
            <a:ext cx="1110574" cy="6514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56051" y="5921465"/>
            <a:ext cx="604099" cy="604099"/>
            <a:chOff x="156051" y="5921465"/>
            <a:chExt cx="604099" cy="6040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051" y="5921465"/>
              <a:ext cx="604099" cy="6040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097263" y="0"/>
            <a:ext cx="188451" cy="1566667"/>
            <a:chOff x="18097263" y="0"/>
            <a:chExt cx="188451" cy="156666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097263" y="0"/>
              <a:ext cx="188451" cy="15666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08823" y="6162336"/>
            <a:ext cx="6904762" cy="103899"/>
            <a:chOff x="6108823" y="6162336"/>
            <a:chExt cx="6904762" cy="10389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6108823" y="6162336"/>
              <a:ext cx="6904762" cy="10389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8469" y="8283535"/>
            <a:ext cx="7085792" cy="67301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116048" y="2955988"/>
            <a:ext cx="3085714" cy="5033158"/>
            <a:chOff x="2116048" y="2955988"/>
            <a:chExt cx="3085714" cy="50331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16048" y="2955988"/>
              <a:ext cx="3085714" cy="50331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249381" y="1911081"/>
            <a:ext cx="6171429" cy="659257"/>
            <a:chOff x="2249381" y="1911081"/>
            <a:chExt cx="6171429" cy="6592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49381" y="1911081"/>
              <a:ext cx="6171429" cy="65925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6488" y="1957393"/>
            <a:ext cx="7685458" cy="80760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915792" y="8254964"/>
            <a:ext cx="8470459" cy="67301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369524" y="2955988"/>
            <a:ext cx="6780952" cy="5033158"/>
            <a:chOff x="10369524" y="2955988"/>
            <a:chExt cx="6780952" cy="503315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9524" y="2955988"/>
              <a:ext cx="6780952" cy="50331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733190" y="1918700"/>
            <a:ext cx="6171429" cy="659257"/>
            <a:chOff x="10733190" y="1918700"/>
            <a:chExt cx="6171429" cy="65925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33190" y="1918700"/>
              <a:ext cx="6171429" cy="6592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392238" y="3003167"/>
            <a:ext cx="3469810" cy="2469400"/>
            <a:chOff x="5392238" y="3003167"/>
            <a:chExt cx="3469810" cy="246940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92238" y="3003167"/>
              <a:ext cx="3469810" cy="246940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392238" y="5622580"/>
            <a:ext cx="3427105" cy="2412711"/>
            <a:chOff x="5392238" y="5622580"/>
            <a:chExt cx="3427105" cy="241271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92238" y="5622580"/>
              <a:ext cx="3427105" cy="241271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818278" y="1965012"/>
            <a:ext cx="7097486" cy="80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365" y="1556924"/>
            <a:ext cx="17620637" cy="8116633"/>
            <a:chOff x="679365" y="1556924"/>
            <a:chExt cx="17620637" cy="81166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50" y="1556924"/>
              <a:ext cx="17611452" cy="21429"/>
              <a:chOff x="688550" y="1556924"/>
              <a:chExt cx="17611452" cy="2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8550" y="1556924"/>
                <a:ext cx="17611452" cy="2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9365" y="9652129"/>
              <a:ext cx="17606349" cy="21429"/>
              <a:chOff x="679365" y="9652129"/>
              <a:chExt cx="17606349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9365" y="9652129"/>
                <a:ext cx="17606349" cy="2142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2083" y="-52501"/>
            <a:ext cx="9843478" cy="24189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691582" cy="10285714"/>
            <a:chOff x="0" y="0"/>
            <a:chExt cx="691582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91582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3" y="2102150"/>
            <a:ext cx="551788" cy="551788"/>
            <a:chOff x="111223" y="2102150"/>
            <a:chExt cx="551788" cy="5517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23" y="2102150"/>
              <a:ext cx="551788" cy="551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3313196"/>
            <a:ext cx="630575" cy="630575"/>
            <a:chOff x="38095" y="3313196"/>
            <a:chExt cx="630575" cy="630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95" y="3313196"/>
              <a:ext cx="630575" cy="63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2" y="4702445"/>
            <a:ext cx="518919" cy="518919"/>
            <a:chOff x="86332" y="4702445"/>
            <a:chExt cx="518919" cy="5189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32" y="4702445"/>
              <a:ext cx="518919" cy="518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18" y="5970989"/>
            <a:ext cx="628864" cy="628864"/>
            <a:chOff x="62718" y="5970989"/>
            <a:chExt cx="628864" cy="6288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18" y="5970989"/>
              <a:ext cx="628864" cy="628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90" y="7366755"/>
            <a:ext cx="622391" cy="622391"/>
            <a:chOff x="69190" y="7366755"/>
            <a:chExt cx="622391" cy="6223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90" y="7366755"/>
              <a:ext cx="622391" cy="62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15" y="8751421"/>
            <a:ext cx="543552" cy="543552"/>
            <a:chOff x="74015" y="8751421"/>
            <a:chExt cx="543552" cy="5435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015" y="8751421"/>
              <a:ext cx="543552" cy="54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832" y="7260675"/>
            <a:ext cx="1109538" cy="962916"/>
            <a:chOff x="152832" y="7260675"/>
            <a:chExt cx="1109538" cy="9629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832" y="7260675"/>
              <a:ext cx="1109538" cy="9629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2048" y="7479136"/>
            <a:ext cx="553773" cy="553773"/>
            <a:chOff x="172048" y="7479136"/>
            <a:chExt cx="553773" cy="55377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048" y="7479136"/>
              <a:ext cx="553773" cy="55377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98221" y="9725430"/>
            <a:ext cx="8596098" cy="651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57697" y="9733049"/>
            <a:ext cx="1167126" cy="6514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8097263" y="0"/>
            <a:ext cx="188451" cy="1566667"/>
            <a:chOff x="18097263" y="0"/>
            <a:chExt cx="188451" cy="15666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97263" y="0"/>
              <a:ext cx="188451" cy="156666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426469" y="7150756"/>
            <a:ext cx="13852487" cy="1777202"/>
            <a:chOff x="2426469" y="7150756"/>
            <a:chExt cx="13852487" cy="177720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26469" y="7150756"/>
              <a:ext cx="13852487" cy="177720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016341" y="6174592"/>
            <a:ext cx="8757710" cy="734918"/>
            <a:chOff x="5016341" y="6174592"/>
            <a:chExt cx="8757710" cy="7349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16341" y="6174592"/>
              <a:ext cx="8757710" cy="7349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445517" y="2844415"/>
            <a:ext cx="6346200" cy="3312340"/>
            <a:chOff x="2445517" y="2844415"/>
            <a:chExt cx="6346200" cy="331234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45517" y="2844415"/>
              <a:ext cx="6346200" cy="331234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22524" y="3155972"/>
            <a:ext cx="2368552" cy="110476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160529" y="4574600"/>
            <a:ext cx="5314733" cy="138413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932757" y="2853344"/>
            <a:ext cx="6346200" cy="3312340"/>
            <a:chOff x="9932757" y="2853344"/>
            <a:chExt cx="6346200" cy="331234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32757" y="2853344"/>
              <a:ext cx="6346200" cy="33123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562378" y="6542051"/>
            <a:ext cx="1500335" cy="3131507"/>
            <a:chOff x="15562378" y="6542051"/>
            <a:chExt cx="1500335" cy="313150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62378" y="6542051"/>
              <a:ext cx="1500335" cy="313150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025678" y="6631337"/>
            <a:ext cx="1744948" cy="1331095"/>
            <a:chOff x="2025678" y="6631337"/>
            <a:chExt cx="1744948" cy="133109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2700000">
              <a:off x="2025678" y="6631337"/>
              <a:ext cx="1744948" cy="13310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32827" y="3371641"/>
            <a:ext cx="492328" cy="492328"/>
            <a:chOff x="11732827" y="3371641"/>
            <a:chExt cx="492328" cy="49232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32827" y="3371641"/>
              <a:ext cx="492328" cy="49232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248467" y="3355424"/>
            <a:ext cx="525148" cy="525148"/>
            <a:chOff x="4248467" y="3355424"/>
            <a:chExt cx="525148" cy="52514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48467" y="3355424"/>
              <a:ext cx="525148" cy="52514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74362" y="925620"/>
            <a:ext cx="368628" cy="363096"/>
            <a:chOff x="174362" y="925620"/>
            <a:chExt cx="368628" cy="36309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4362" y="925620"/>
              <a:ext cx="368628" cy="363096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800000" y="3163543"/>
            <a:ext cx="3003514" cy="1097133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678448" y="4146029"/>
            <a:ext cx="4995829" cy="173969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30270" y="7590697"/>
            <a:ext cx="3962094" cy="1101599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907572" y="7612695"/>
            <a:ext cx="8975028" cy="113141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202634" y="3990744"/>
            <a:ext cx="948838" cy="7085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95337" cy="10285714"/>
            <a:chOff x="0" y="0"/>
            <a:chExt cx="129533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9533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59177" y="5136905"/>
            <a:ext cx="10295239" cy="21429"/>
            <a:chOff x="10959177" y="5136905"/>
            <a:chExt cx="10295239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959177" y="5136905"/>
              <a:ext cx="10295239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17510" y="0"/>
            <a:ext cx="2168204" cy="1566667"/>
            <a:chOff x="16117510" y="0"/>
            <a:chExt cx="2168204" cy="156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17510" y="0"/>
              <a:ext cx="2168204" cy="15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0465" y="1556924"/>
            <a:ext cx="14813824" cy="21429"/>
            <a:chOff x="1300465" y="1556924"/>
            <a:chExt cx="1481382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465" y="1556924"/>
              <a:ext cx="1481382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5220" y="8549563"/>
            <a:ext cx="16990495" cy="21429"/>
            <a:chOff x="1295220" y="8549563"/>
            <a:chExt cx="16990495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220" y="8549563"/>
              <a:ext cx="1699049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729" y="4942857"/>
            <a:ext cx="16991747" cy="21429"/>
            <a:chOff x="1298729" y="4942857"/>
            <a:chExt cx="16991747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729" y="4942857"/>
              <a:ext cx="16991747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8582" y="2092627"/>
            <a:ext cx="726000" cy="726000"/>
            <a:chOff x="328582" y="2092627"/>
            <a:chExt cx="726000" cy="726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582" y="2092627"/>
              <a:ext cx="726000" cy="726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6641" y="3323213"/>
            <a:ext cx="829662" cy="829662"/>
            <a:chOff x="276641" y="3323213"/>
            <a:chExt cx="829662" cy="8296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641" y="3323213"/>
              <a:ext cx="829662" cy="8296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6247" y="4724140"/>
            <a:ext cx="682753" cy="682753"/>
            <a:chOff x="326247" y="4724140"/>
            <a:chExt cx="682753" cy="6827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247" y="4724140"/>
              <a:ext cx="682753" cy="6827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4865" y="5955965"/>
            <a:ext cx="827411" cy="827411"/>
            <a:chOff x="294865" y="5955965"/>
            <a:chExt cx="827411" cy="8274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4865" y="5955965"/>
              <a:ext cx="827411" cy="8274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7409" y="7336252"/>
            <a:ext cx="818895" cy="818895"/>
            <a:chOff x="287409" y="7336252"/>
            <a:chExt cx="818895" cy="8188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409" y="7336252"/>
              <a:ext cx="818895" cy="8188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4859" y="8756013"/>
            <a:ext cx="715164" cy="715164"/>
            <a:chOff x="334859" y="8756013"/>
            <a:chExt cx="715164" cy="71516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4859" y="8756013"/>
              <a:ext cx="715164" cy="7151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8145" y="835962"/>
            <a:ext cx="483104" cy="475855"/>
            <a:chOff x="438145" y="835962"/>
            <a:chExt cx="483104" cy="4758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8145" y="835962"/>
              <a:ext cx="483104" cy="4758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5337" y="8571429"/>
            <a:ext cx="16990377" cy="1714286"/>
            <a:chOff x="1295337" y="8571429"/>
            <a:chExt cx="16990377" cy="17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5337" y="8571429"/>
              <a:ext cx="16990377" cy="171428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05986" y="1915721"/>
            <a:ext cx="9407621" cy="381574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647050" y="335921"/>
            <a:ext cx="2757183" cy="96824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79488" y="1707382"/>
            <a:ext cx="2982883" cy="11866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368057" y="9094547"/>
            <a:ext cx="2168204" cy="733752"/>
            <a:chOff x="2368057" y="9094547"/>
            <a:chExt cx="2168204" cy="73375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68057" y="9094547"/>
              <a:ext cx="2168204" cy="73375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68554" y="9200678"/>
            <a:ext cx="2276240" cy="67301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73126" y="9204354"/>
            <a:ext cx="2806164" cy="67301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728449" y="5164286"/>
            <a:ext cx="4684098" cy="2523884"/>
            <a:chOff x="10728449" y="5164286"/>
            <a:chExt cx="4684098" cy="252388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28449" y="5164286"/>
              <a:ext cx="4684098" cy="25238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28449" y="7854048"/>
            <a:ext cx="4684098" cy="603196"/>
            <a:chOff x="10728449" y="7854048"/>
            <a:chExt cx="4684098" cy="60319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28449" y="7854048"/>
              <a:ext cx="4684098" cy="60319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870972" y="5178324"/>
            <a:ext cx="3515783" cy="65712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70954" y="5898821"/>
            <a:ext cx="3478878" cy="65712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870954" y="6531002"/>
            <a:ext cx="3503288" cy="65712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870954" y="7260059"/>
            <a:ext cx="3547726" cy="65712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70954" y="7902773"/>
            <a:ext cx="3548126" cy="6571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365" y="1556924"/>
            <a:ext cx="17620637" cy="8116633"/>
            <a:chOff x="679365" y="1556924"/>
            <a:chExt cx="17620637" cy="81166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50" y="1556924"/>
              <a:ext cx="17611452" cy="21429"/>
              <a:chOff x="688550" y="1556924"/>
              <a:chExt cx="17611452" cy="2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8550" y="1556924"/>
                <a:ext cx="17611452" cy="2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9365" y="9652129"/>
              <a:ext cx="17606349" cy="21429"/>
              <a:chOff x="679365" y="9652129"/>
              <a:chExt cx="17606349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9365" y="9652129"/>
                <a:ext cx="17606349" cy="2142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691582" cy="10285714"/>
            <a:chOff x="0" y="0"/>
            <a:chExt cx="691582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91582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3" y="2102150"/>
            <a:ext cx="551788" cy="551788"/>
            <a:chOff x="111223" y="2102150"/>
            <a:chExt cx="551788" cy="551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23" y="2102150"/>
              <a:ext cx="551788" cy="551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3313196"/>
            <a:ext cx="630575" cy="630575"/>
            <a:chOff x="38095" y="3313196"/>
            <a:chExt cx="630575" cy="6305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95" y="3313196"/>
              <a:ext cx="630575" cy="63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2" y="4702445"/>
            <a:ext cx="518919" cy="518919"/>
            <a:chOff x="86332" y="4702445"/>
            <a:chExt cx="518919" cy="5189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32" y="4702445"/>
              <a:ext cx="518919" cy="518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18" y="5970989"/>
            <a:ext cx="628864" cy="628864"/>
            <a:chOff x="62718" y="5970989"/>
            <a:chExt cx="628864" cy="6288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18" y="5970989"/>
              <a:ext cx="628864" cy="628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90" y="7366755"/>
            <a:ext cx="622391" cy="622391"/>
            <a:chOff x="69190" y="7366755"/>
            <a:chExt cx="622391" cy="6223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90" y="7366755"/>
              <a:ext cx="622391" cy="62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15" y="8751421"/>
            <a:ext cx="543552" cy="543552"/>
            <a:chOff x="74015" y="8751421"/>
            <a:chExt cx="543552" cy="5435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15" y="8751421"/>
              <a:ext cx="543552" cy="54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8145" y="835962"/>
            <a:ext cx="483104" cy="475855"/>
            <a:chOff x="438145" y="835962"/>
            <a:chExt cx="483104" cy="4758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145" y="835962"/>
              <a:ext cx="483104" cy="4758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832" y="594009"/>
            <a:ext cx="1109538" cy="962916"/>
            <a:chOff x="152832" y="594009"/>
            <a:chExt cx="1109538" cy="9629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832" y="594009"/>
              <a:ext cx="1109538" cy="9629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7696" y="925620"/>
            <a:ext cx="301056" cy="296539"/>
            <a:chOff x="307696" y="925620"/>
            <a:chExt cx="301056" cy="29653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7696" y="925620"/>
              <a:ext cx="301056" cy="29653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62287" y="9725430"/>
            <a:ext cx="8488307" cy="65141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52792" y="9733049"/>
            <a:ext cx="1172326" cy="65141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304762" y="3208434"/>
            <a:ext cx="4031699" cy="1896659"/>
            <a:chOff x="2304762" y="3208434"/>
            <a:chExt cx="4031699" cy="18966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04762" y="3208434"/>
              <a:ext cx="4031699" cy="189665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00000" y="2836579"/>
            <a:ext cx="996731" cy="996731"/>
            <a:chOff x="2000000" y="2836579"/>
            <a:chExt cx="996731" cy="99673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0000" y="2836579"/>
              <a:ext cx="996731" cy="99673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02574" y="2950831"/>
            <a:ext cx="1727065" cy="96186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947090" y="3587956"/>
            <a:ext cx="4649061" cy="133350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77173" y="5127621"/>
            <a:ext cx="5056755" cy="60569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607619" y="3216053"/>
            <a:ext cx="4031699" cy="1896659"/>
            <a:chOff x="7607619" y="3216053"/>
            <a:chExt cx="4031699" cy="189665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07619" y="3216053"/>
              <a:ext cx="4031699" cy="18966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302857" y="2844198"/>
            <a:ext cx="996731" cy="996731"/>
            <a:chOff x="7302857" y="2844198"/>
            <a:chExt cx="996731" cy="99673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02857" y="2844198"/>
              <a:ext cx="996731" cy="99673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941984" y="2958450"/>
            <a:ext cx="1731693" cy="96186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085128" y="3602413"/>
            <a:ext cx="3544175" cy="133093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01926" y="5135240"/>
            <a:ext cx="4634831" cy="60569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948571" y="3214148"/>
            <a:ext cx="4031699" cy="1896659"/>
            <a:chOff x="12948571" y="3214148"/>
            <a:chExt cx="4031699" cy="189665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48571" y="3214148"/>
              <a:ext cx="4031699" cy="18966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643810" y="2842293"/>
            <a:ext cx="996731" cy="996731"/>
            <a:chOff x="12643810" y="2842293"/>
            <a:chExt cx="996731" cy="99673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43810" y="2842293"/>
              <a:ext cx="996731" cy="996731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84193" y="2956546"/>
            <a:ext cx="1727922" cy="96186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80413" y="3595585"/>
            <a:ext cx="4532795" cy="133093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25230" y="5133335"/>
            <a:ext cx="5052327" cy="60569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312381" y="6454148"/>
            <a:ext cx="4031699" cy="1896659"/>
            <a:chOff x="2312381" y="6454148"/>
            <a:chExt cx="4031699" cy="189665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12381" y="6454148"/>
              <a:ext cx="4031699" cy="1896659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721891" y="-36063"/>
            <a:ext cx="11548650" cy="237460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007619" y="6082293"/>
            <a:ext cx="996731" cy="996731"/>
            <a:chOff x="2007619" y="6082293"/>
            <a:chExt cx="996731" cy="99673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7619" y="6082293"/>
              <a:ext cx="996731" cy="996731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50689" y="6196546"/>
            <a:ext cx="1729389" cy="961865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339052" y="6842448"/>
            <a:ext cx="4211508" cy="126532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072087" y="8373335"/>
            <a:ext cx="4460050" cy="605698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615238" y="6461767"/>
            <a:ext cx="4031699" cy="1896659"/>
            <a:chOff x="7615238" y="6461767"/>
            <a:chExt cx="4031699" cy="189665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15238" y="6461767"/>
              <a:ext cx="4031699" cy="189665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310476" y="6089913"/>
            <a:ext cx="996731" cy="996731"/>
            <a:chOff x="7310476" y="6089913"/>
            <a:chExt cx="996731" cy="996731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0476" y="6089913"/>
              <a:ext cx="996731" cy="996731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949889" y="6204165"/>
            <a:ext cx="1721312" cy="961865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576766" y="6659937"/>
            <a:ext cx="4349080" cy="1659708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687402" y="8380954"/>
            <a:ext cx="5147755" cy="605698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956190" y="6459862"/>
            <a:ext cx="4031699" cy="1896659"/>
            <a:chOff x="12956190" y="6459862"/>
            <a:chExt cx="4031699" cy="189665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56190" y="6459862"/>
              <a:ext cx="4031699" cy="189665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651429" y="6088008"/>
            <a:ext cx="996731" cy="996731"/>
            <a:chOff x="12651429" y="6088008"/>
            <a:chExt cx="996731" cy="99673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51429" y="6088008"/>
              <a:ext cx="996731" cy="99673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8095238" y="0"/>
            <a:ext cx="190476" cy="1566667"/>
            <a:chOff x="18095238" y="0"/>
            <a:chExt cx="190476" cy="156666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095238" y="0"/>
              <a:ext cx="190476" cy="1566667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290841" y="6202260"/>
            <a:ext cx="1730836" cy="961865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229080" y="6824147"/>
            <a:ext cx="5019032" cy="1333508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784926" y="8379049"/>
            <a:ext cx="5400412" cy="6056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365" y="1556924"/>
            <a:ext cx="17620637" cy="8116633"/>
            <a:chOff x="679365" y="1556924"/>
            <a:chExt cx="17620637" cy="81166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50" y="1556924"/>
              <a:ext cx="17611452" cy="21429"/>
              <a:chOff x="688550" y="1556924"/>
              <a:chExt cx="17611452" cy="2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8550" y="1556924"/>
                <a:ext cx="17611452" cy="2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9365" y="9652129"/>
              <a:ext cx="17606349" cy="21429"/>
              <a:chOff x="679365" y="9652129"/>
              <a:chExt cx="17606349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9365" y="9652129"/>
                <a:ext cx="17606349" cy="2142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691582" cy="10285714"/>
            <a:chOff x="0" y="0"/>
            <a:chExt cx="691582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91582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3" y="2102150"/>
            <a:ext cx="551788" cy="551788"/>
            <a:chOff x="111223" y="2102150"/>
            <a:chExt cx="551788" cy="551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23" y="2102150"/>
              <a:ext cx="551788" cy="551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3313196"/>
            <a:ext cx="630575" cy="630575"/>
            <a:chOff x="38095" y="3313196"/>
            <a:chExt cx="630575" cy="6305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95" y="3313196"/>
              <a:ext cx="630575" cy="63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2" y="4702445"/>
            <a:ext cx="518919" cy="518919"/>
            <a:chOff x="86332" y="4702445"/>
            <a:chExt cx="518919" cy="5189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32" y="4702445"/>
              <a:ext cx="518919" cy="518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18" y="5970989"/>
            <a:ext cx="628864" cy="628864"/>
            <a:chOff x="62718" y="5970989"/>
            <a:chExt cx="628864" cy="6288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18" y="5970989"/>
              <a:ext cx="628864" cy="628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90" y="7366755"/>
            <a:ext cx="622391" cy="622391"/>
            <a:chOff x="69190" y="7366755"/>
            <a:chExt cx="622391" cy="6223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90" y="7366755"/>
              <a:ext cx="622391" cy="62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15" y="8751421"/>
            <a:ext cx="543552" cy="543552"/>
            <a:chOff x="74015" y="8751421"/>
            <a:chExt cx="543552" cy="5435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15" y="8751421"/>
              <a:ext cx="543552" cy="54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832" y="1832104"/>
            <a:ext cx="1109538" cy="962916"/>
            <a:chOff x="152832" y="1832104"/>
            <a:chExt cx="1109538" cy="9629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832" y="1832104"/>
              <a:ext cx="1109538" cy="9629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4080" y="2052627"/>
            <a:ext cx="551788" cy="551788"/>
            <a:chOff x="214080" y="2052627"/>
            <a:chExt cx="551788" cy="5517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080" y="2052627"/>
              <a:ext cx="551788" cy="5517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99225" y="-52502"/>
            <a:ext cx="10729671" cy="24189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55373" y="9725430"/>
            <a:ext cx="9298469" cy="651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62830" y="9733049"/>
            <a:ext cx="1158974" cy="6514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8560" y="3313196"/>
            <a:ext cx="3943698" cy="3943698"/>
            <a:chOff x="1338560" y="3313196"/>
            <a:chExt cx="3943698" cy="39436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8560" y="3313196"/>
              <a:ext cx="3943698" cy="39436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14364" y="3569952"/>
            <a:ext cx="3434430" cy="3434430"/>
            <a:chOff x="1614364" y="3569952"/>
            <a:chExt cx="3434430" cy="343443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14364" y="3569952"/>
              <a:ext cx="3434430" cy="343443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3081" y="4509438"/>
            <a:ext cx="4807666" cy="15816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8097263" y="0"/>
            <a:ext cx="188451" cy="1566667"/>
            <a:chOff x="18097263" y="0"/>
            <a:chExt cx="188451" cy="156666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97263" y="0"/>
              <a:ext cx="188451" cy="15666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754096" y="3395181"/>
            <a:ext cx="1554472" cy="608009"/>
            <a:chOff x="6754096" y="3395181"/>
            <a:chExt cx="1554472" cy="60800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54096" y="3395181"/>
              <a:ext cx="1554472" cy="60800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90130" y="2653938"/>
            <a:ext cx="1759204" cy="1759204"/>
            <a:chOff x="5090130" y="2653938"/>
            <a:chExt cx="1759204" cy="17592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90130" y="2653938"/>
              <a:ext cx="1759204" cy="175920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616778" y="3223008"/>
            <a:ext cx="2613401" cy="80760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74362" y="925620"/>
            <a:ext cx="368628" cy="363096"/>
            <a:chOff x="174362" y="925620"/>
            <a:chExt cx="368628" cy="36309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4362" y="925620"/>
              <a:ext cx="368628" cy="3630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407070" y="6637948"/>
            <a:ext cx="1817955" cy="2115073"/>
            <a:chOff x="4407070" y="6637948"/>
            <a:chExt cx="1817955" cy="211507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07070" y="6637948"/>
              <a:ext cx="1817955" cy="211507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943972" y="7042958"/>
            <a:ext cx="4364591" cy="80760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153869" y="4097059"/>
            <a:ext cx="8700629" cy="43579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365" y="1556924"/>
            <a:ext cx="17620637" cy="8116633"/>
            <a:chOff x="679365" y="1556924"/>
            <a:chExt cx="17620637" cy="81166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50" y="1556924"/>
              <a:ext cx="17611452" cy="21429"/>
              <a:chOff x="688550" y="1556924"/>
              <a:chExt cx="17611452" cy="2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8550" y="1556924"/>
                <a:ext cx="17611452" cy="2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9365" y="9652129"/>
              <a:ext cx="17606349" cy="21429"/>
              <a:chOff x="679365" y="9652129"/>
              <a:chExt cx="17606349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9365" y="9652129"/>
                <a:ext cx="17606349" cy="2142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691582" cy="10285714"/>
            <a:chOff x="0" y="0"/>
            <a:chExt cx="691582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91582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3" y="2102150"/>
            <a:ext cx="551788" cy="551788"/>
            <a:chOff x="111223" y="2102150"/>
            <a:chExt cx="551788" cy="551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23" y="2102150"/>
              <a:ext cx="551788" cy="551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3313196"/>
            <a:ext cx="630575" cy="630575"/>
            <a:chOff x="38095" y="3313196"/>
            <a:chExt cx="630575" cy="6305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95" y="3313196"/>
              <a:ext cx="630575" cy="63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2" y="4702445"/>
            <a:ext cx="518919" cy="518919"/>
            <a:chOff x="86332" y="4702445"/>
            <a:chExt cx="518919" cy="5189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32" y="4702445"/>
              <a:ext cx="518919" cy="518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18" y="5970989"/>
            <a:ext cx="628864" cy="628864"/>
            <a:chOff x="62718" y="5970989"/>
            <a:chExt cx="628864" cy="6288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18" y="5970989"/>
              <a:ext cx="628864" cy="628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90" y="7366755"/>
            <a:ext cx="622391" cy="622391"/>
            <a:chOff x="69190" y="7366755"/>
            <a:chExt cx="622391" cy="6223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90" y="7366755"/>
              <a:ext cx="622391" cy="62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15" y="8751421"/>
            <a:ext cx="543552" cy="543552"/>
            <a:chOff x="74015" y="8751421"/>
            <a:chExt cx="543552" cy="5435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15" y="8751421"/>
              <a:ext cx="543552" cy="54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832" y="1832104"/>
            <a:ext cx="1109538" cy="962916"/>
            <a:chOff x="152832" y="1832104"/>
            <a:chExt cx="1109538" cy="9629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832" y="1832104"/>
              <a:ext cx="1109538" cy="9629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4080" y="2052627"/>
            <a:ext cx="551788" cy="551788"/>
            <a:chOff x="214080" y="2052627"/>
            <a:chExt cx="551788" cy="5517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080" y="2052627"/>
              <a:ext cx="551788" cy="5517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55373" y="9725430"/>
            <a:ext cx="9298469" cy="65141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241526" y="9733049"/>
            <a:ext cx="734412" cy="6514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217841" y="2737797"/>
            <a:ext cx="544064" cy="6633366"/>
            <a:chOff x="8217841" y="2737797"/>
            <a:chExt cx="544064" cy="663336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17841" y="2737797"/>
              <a:ext cx="544064" cy="663336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955741" y="5904365"/>
            <a:ext cx="389083" cy="293189"/>
            <a:chOff x="7955741" y="5904365"/>
            <a:chExt cx="389083" cy="2931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55741" y="5904365"/>
              <a:ext cx="389083" cy="2931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739444" y="3097340"/>
            <a:ext cx="4878121" cy="4878121"/>
            <a:chOff x="2739444" y="3097340"/>
            <a:chExt cx="4878121" cy="48781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39444" y="3097340"/>
              <a:ext cx="4878121" cy="48781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219053" y="6590584"/>
            <a:ext cx="2574816" cy="2799627"/>
            <a:chOff x="3219053" y="6590584"/>
            <a:chExt cx="2574816" cy="279962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19053" y="6590584"/>
              <a:ext cx="2574816" cy="27996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792305" y="3811220"/>
            <a:ext cx="772399" cy="524922"/>
            <a:chOff x="4792305" y="3811220"/>
            <a:chExt cx="772399" cy="52492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92305" y="3811220"/>
              <a:ext cx="772399" cy="524922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42659" y="4482059"/>
            <a:ext cx="5655814" cy="211088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304469" y="2066071"/>
            <a:ext cx="7680240" cy="1533929"/>
            <a:chOff x="9304469" y="2066071"/>
            <a:chExt cx="7680240" cy="153392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04469" y="2066071"/>
              <a:ext cx="7680240" cy="15339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704762" y="1780356"/>
            <a:ext cx="6780952" cy="634529"/>
            <a:chOff x="9704762" y="1780356"/>
            <a:chExt cx="6780952" cy="63452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04762" y="1780356"/>
              <a:ext cx="6780952" cy="634529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02288" y="1778621"/>
            <a:ext cx="2219506" cy="84886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639811" y="2590973"/>
            <a:ext cx="6892116" cy="99997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312089" y="4054642"/>
            <a:ext cx="7680240" cy="1526310"/>
            <a:chOff x="9312089" y="4054642"/>
            <a:chExt cx="7680240" cy="152631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12089" y="4054642"/>
              <a:ext cx="7680240" cy="152631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697143" y="3768928"/>
            <a:ext cx="6780952" cy="634529"/>
            <a:chOff x="9697143" y="3768928"/>
            <a:chExt cx="6780952" cy="63452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97143" y="3768928"/>
              <a:ext cx="6780952" cy="63452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09907" y="3764012"/>
            <a:ext cx="2219401" cy="85523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647430" y="4579545"/>
            <a:ext cx="6686288" cy="99997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310184" y="6024166"/>
            <a:ext cx="7680240" cy="1528215"/>
            <a:chOff x="9310184" y="6024166"/>
            <a:chExt cx="7680240" cy="152821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10184" y="6024166"/>
              <a:ext cx="7680240" cy="152821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699048" y="5738451"/>
            <a:ext cx="6780952" cy="634529"/>
            <a:chOff x="9699048" y="5738451"/>
            <a:chExt cx="6780952" cy="63452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99048" y="5738451"/>
              <a:ext cx="6780952" cy="63452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8097263" y="0"/>
            <a:ext cx="188451" cy="1566667"/>
            <a:chOff x="18097263" y="0"/>
            <a:chExt cx="188451" cy="1566667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097263" y="0"/>
              <a:ext cx="188451" cy="1566667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74362" y="925620"/>
            <a:ext cx="368628" cy="363096"/>
            <a:chOff x="174362" y="925620"/>
            <a:chExt cx="368628" cy="36309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4362" y="925620"/>
              <a:ext cx="368628" cy="363096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098764" y="5752583"/>
            <a:ext cx="4496011" cy="85523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645526" y="6501450"/>
            <a:ext cx="7075707" cy="999973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599225" y="-52502"/>
            <a:ext cx="10748718" cy="241899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304469" y="8027975"/>
            <a:ext cx="7680240" cy="1533929"/>
            <a:chOff x="9304469" y="8027975"/>
            <a:chExt cx="7680240" cy="153392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04469" y="8027975"/>
              <a:ext cx="7680240" cy="15339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704762" y="7742261"/>
            <a:ext cx="6780952" cy="634529"/>
            <a:chOff x="9704762" y="7742261"/>
            <a:chExt cx="6780952" cy="63452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04762" y="7742261"/>
              <a:ext cx="6780952" cy="634529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102288" y="7741793"/>
            <a:ext cx="3425981" cy="841238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639811" y="8514783"/>
            <a:ext cx="7062707" cy="9999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365" y="1556924"/>
            <a:ext cx="17620637" cy="8116633"/>
            <a:chOff x="679365" y="1556924"/>
            <a:chExt cx="17620637" cy="81166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50" y="1556924"/>
              <a:ext cx="17611452" cy="21429"/>
              <a:chOff x="688550" y="1556924"/>
              <a:chExt cx="17611452" cy="2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8550" y="1556924"/>
                <a:ext cx="17611452" cy="2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9365" y="9652129"/>
              <a:ext cx="17606349" cy="21429"/>
              <a:chOff x="679365" y="9652129"/>
              <a:chExt cx="17606349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9365" y="9652129"/>
                <a:ext cx="17606349" cy="2142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691582" cy="10285714"/>
            <a:chOff x="0" y="0"/>
            <a:chExt cx="691582" cy="102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91582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3" y="2102150"/>
            <a:ext cx="551788" cy="551788"/>
            <a:chOff x="111223" y="2102150"/>
            <a:chExt cx="551788" cy="551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23" y="2102150"/>
              <a:ext cx="551788" cy="551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3313196"/>
            <a:ext cx="630575" cy="630575"/>
            <a:chOff x="38095" y="3313196"/>
            <a:chExt cx="630575" cy="6305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95" y="3313196"/>
              <a:ext cx="630575" cy="63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2" y="4702445"/>
            <a:ext cx="518919" cy="518919"/>
            <a:chOff x="86332" y="4702445"/>
            <a:chExt cx="518919" cy="5189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332" y="4702445"/>
              <a:ext cx="518919" cy="518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18" y="5970989"/>
            <a:ext cx="628864" cy="628864"/>
            <a:chOff x="62718" y="5970989"/>
            <a:chExt cx="628864" cy="6288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18" y="5970989"/>
              <a:ext cx="628864" cy="628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90" y="7366755"/>
            <a:ext cx="622391" cy="622391"/>
            <a:chOff x="69190" y="7366755"/>
            <a:chExt cx="622391" cy="6223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90" y="7366755"/>
              <a:ext cx="622391" cy="62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15" y="8751421"/>
            <a:ext cx="543552" cy="543552"/>
            <a:chOff x="74015" y="8751421"/>
            <a:chExt cx="543552" cy="5435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15" y="8751421"/>
              <a:ext cx="543552" cy="54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832" y="1832104"/>
            <a:ext cx="1109538" cy="962916"/>
            <a:chOff x="152832" y="1832104"/>
            <a:chExt cx="1109538" cy="9629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832" y="1832104"/>
              <a:ext cx="1109538" cy="9629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14080" y="2052627"/>
            <a:ext cx="551788" cy="551788"/>
            <a:chOff x="214080" y="2052627"/>
            <a:chExt cx="551788" cy="5517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080" y="2052627"/>
              <a:ext cx="551788" cy="5517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98825" y="-40225"/>
            <a:ext cx="10730622" cy="239089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55373" y="9725430"/>
            <a:ext cx="9298469" cy="65141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62830" y="9733049"/>
            <a:ext cx="1158974" cy="6514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475502" y="3667355"/>
            <a:ext cx="3943698" cy="3943698"/>
            <a:chOff x="7475502" y="3667355"/>
            <a:chExt cx="3943698" cy="394369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75502" y="3667355"/>
              <a:ext cx="3943698" cy="39436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51306" y="3924111"/>
            <a:ext cx="3434430" cy="3434430"/>
            <a:chOff x="7751306" y="3924111"/>
            <a:chExt cx="3434430" cy="343443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51306" y="3924111"/>
              <a:ext cx="3434430" cy="343443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707164" y="4635898"/>
            <a:ext cx="4807638" cy="210997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07812" y="7717126"/>
            <a:ext cx="2150991" cy="80760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69421" y="6658698"/>
            <a:ext cx="3057220" cy="12037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326847" y="7135950"/>
            <a:ext cx="1759204" cy="1759204"/>
            <a:chOff x="12326847" y="7135950"/>
            <a:chExt cx="1759204" cy="175920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26847" y="7135950"/>
              <a:ext cx="1759204" cy="17592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8097263" y="0"/>
            <a:ext cx="188451" cy="1566667"/>
            <a:chOff x="18097263" y="0"/>
            <a:chExt cx="188451" cy="156666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097263" y="0"/>
              <a:ext cx="188451" cy="15666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004509" y="4233856"/>
            <a:ext cx="1554472" cy="608009"/>
            <a:chOff x="6004509" y="4233856"/>
            <a:chExt cx="1554472" cy="60800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04509" y="4233856"/>
              <a:ext cx="1554472" cy="60800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340543" y="3492614"/>
            <a:ext cx="1759204" cy="1759204"/>
            <a:chOff x="4340543" y="3492614"/>
            <a:chExt cx="1759204" cy="175920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0543" y="3492614"/>
              <a:ext cx="1759204" cy="175920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748250" y="4049136"/>
            <a:ext cx="1753696" cy="76948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018053" y="6472178"/>
            <a:ext cx="1554472" cy="608009"/>
            <a:chOff x="6018053" y="6472178"/>
            <a:chExt cx="1554472" cy="60800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18053" y="6472178"/>
              <a:ext cx="1554472" cy="60800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340543" y="6130142"/>
            <a:ext cx="1759204" cy="1759204"/>
            <a:chOff x="4340543" y="6130142"/>
            <a:chExt cx="1759204" cy="175920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0543" y="6130142"/>
              <a:ext cx="1759204" cy="175920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214288" y="4668164"/>
            <a:ext cx="3056981" cy="157710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317323" y="4498423"/>
            <a:ext cx="1759204" cy="1759204"/>
            <a:chOff x="12317323" y="4498423"/>
            <a:chExt cx="1759204" cy="175920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17323" y="4498423"/>
              <a:ext cx="1759204" cy="175920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892339" y="7546464"/>
            <a:ext cx="1554472" cy="608009"/>
            <a:chOff x="10892339" y="7546464"/>
            <a:chExt cx="1554472" cy="60800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892339" y="7546464"/>
              <a:ext cx="1554472" cy="60800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74362" y="925620"/>
            <a:ext cx="368628" cy="363096"/>
            <a:chOff x="174362" y="925620"/>
            <a:chExt cx="368628" cy="36309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4362" y="925620"/>
              <a:ext cx="368628" cy="363096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155812" y="2624374"/>
            <a:ext cx="995562" cy="76948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296371" y="2191756"/>
            <a:ext cx="1759204" cy="1759204"/>
            <a:chOff x="12296371" y="2191756"/>
            <a:chExt cx="1759204" cy="175920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96371" y="2191756"/>
              <a:ext cx="1759204" cy="175920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973172" y="3009191"/>
            <a:ext cx="1554472" cy="608009"/>
            <a:chOff x="10973172" y="3009191"/>
            <a:chExt cx="1554472" cy="60800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73172" y="3009191"/>
              <a:ext cx="1554472" cy="60800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348581" y="5491876"/>
            <a:ext cx="1598086" cy="121460"/>
            <a:chOff x="11348581" y="5491876"/>
            <a:chExt cx="1598086" cy="12146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48581" y="5491876"/>
              <a:ext cx="1598086" cy="12146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674100" y="7582712"/>
            <a:ext cx="1085590" cy="905311"/>
            <a:chOff x="12674100" y="7582712"/>
            <a:chExt cx="1085590" cy="90531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674100" y="7582712"/>
              <a:ext cx="1085590" cy="90531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639863" y="2530129"/>
            <a:ext cx="1073962" cy="1073962"/>
            <a:chOff x="12639863" y="2530129"/>
            <a:chExt cx="1073962" cy="1073962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639863" y="2530129"/>
              <a:ext cx="1073962" cy="107396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673535" y="3800914"/>
            <a:ext cx="1180039" cy="1180039"/>
            <a:chOff x="4673535" y="3800914"/>
            <a:chExt cx="1180039" cy="118003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73535" y="3800914"/>
              <a:ext cx="1180039" cy="118003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535364" y="4702445"/>
            <a:ext cx="1380264" cy="1380264"/>
            <a:chOff x="12535364" y="4702445"/>
            <a:chExt cx="1380264" cy="138026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535364" y="4702445"/>
              <a:ext cx="1380264" cy="138026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586150" y="6360166"/>
            <a:ext cx="1286471" cy="1286471"/>
            <a:chOff x="4586150" y="6360166"/>
            <a:chExt cx="1286471" cy="1286471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86150" y="6360166"/>
              <a:ext cx="1286471" cy="1286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365" y="1556924"/>
            <a:ext cx="17620637" cy="8116633"/>
            <a:chOff x="679365" y="1556924"/>
            <a:chExt cx="17620637" cy="81166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50" y="1556924"/>
              <a:ext cx="17611452" cy="21429"/>
              <a:chOff x="688550" y="1556924"/>
              <a:chExt cx="17611452" cy="2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8550" y="1556924"/>
                <a:ext cx="17611452" cy="2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9365" y="9652129"/>
              <a:ext cx="17606349" cy="21429"/>
              <a:chOff x="679365" y="9652129"/>
              <a:chExt cx="17606349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9365" y="9652129"/>
                <a:ext cx="17606349" cy="2142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2083" y="-52501"/>
            <a:ext cx="9767288" cy="24189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82484" y="1654754"/>
            <a:ext cx="8824546" cy="7655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691582" cy="10285714"/>
            <a:chOff x="0" y="0"/>
            <a:chExt cx="691582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691582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3" y="2102150"/>
            <a:ext cx="551788" cy="551788"/>
            <a:chOff x="111223" y="2102150"/>
            <a:chExt cx="551788" cy="5517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23" y="2102150"/>
              <a:ext cx="551788" cy="551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3313196"/>
            <a:ext cx="630575" cy="630575"/>
            <a:chOff x="38095" y="3313196"/>
            <a:chExt cx="630575" cy="630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95" y="3313196"/>
              <a:ext cx="630575" cy="63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2" y="4702445"/>
            <a:ext cx="518919" cy="518919"/>
            <a:chOff x="86332" y="4702445"/>
            <a:chExt cx="518919" cy="5189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332" y="4702445"/>
              <a:ext cx="518919" cy="518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18" y="5970989"/>
            <a:ext cx="628864" cy="628864"/>
            <a:chOff x="62718" y="5970989"/>
            <a:chExt cx="628864" cy="6288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18" y="5970989"/>
              <a:ext cx="628864" cy="628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90" y="7366755"/>
            <a:ext cx="622391" cy="622391"/>
            <a:chOff x="69190" y="7366755"/>
            <a:chExt cx="622391" cy="6223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90" y="7366755"/>
              <a:ext cx="622391" cy="62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15" y="8751421"/>
            <a:ext cx="543552" cy="543552"/>
            <a:chOff x="74015" y="8751421"/>
            <a:chExt cx="543552" cy="543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15" y="8751421"/>
              <a:ext cx="543552" cy="54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832" y="3260675"/>
            <a:ext cx="1109538" cy="962916"/>
            <a:chOff x="152832" y="3260675"/>
            <a:chExt cx="1109538" cy="9629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832" y="3260675"/>
              <a:ext cx="1109538" cy="9629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000" y="3465219"/>
            <a:ext cx="581409" cy="581409"/>
            <a:chOff x="160000" y="3465219"/>
            <a:chExt cx="581409" cy="5814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000" y="3465219"/>
              <a:ext cx="581409" cy="58140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94211" y="9725430"/>
            <a:ext cx="9211384" cy="6514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57249" y="9733049"/>
            <a:ext cx="1168479" cy="6514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38143" y="2653938"/>
            <a:ext cx="15290429" cy="6369258"/>
            <a:chOff x="1938143" y="2653938"/>
            <a:chExt cx="15290429" cy="63692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8143" y="2653938"/>
              <a:ext cx="15290429" cy="63692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097263" y="0"/>
            <a:ext cx="188451" cy="1566667"/>
            <a:chOff x="18097263" y="0"/>
            <a:chExt cx="188451" cy="15666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97263" y="0"/>
              <a:ext cx="188451" cy="156666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53178" y="3694114"/>
            <a:ext cx="1206010" cy="72377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9079" y="5558876"/>
            <a:ext cx="1213534" cy="72377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16236" y="8572306"/>
            <a:ext cx="2141274" cy="1675475"/>
            <a:chOff x="416236" y="8572306"/>
            <a:chExt cx="2141274" cy="167547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420000">
              <a:off x="416236" y="8572306"/>
              <a:ext cx="2141274" cy="167547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142479" y="3399054"/>
            <a:ext cx="1728103" cy="1967216"/>
            <a:chOff x="16142479" y="3399054"/>
            <a:chExt cx="1728103" cy="196721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3660000">
              <a:off x="16142479" y="3399054"/>
              <a:ext cx="1728103" cy="19672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4362" y="925620"/>
            <a:ext cx="368628" cy="363096"/>
            <a:chOff x="174362" y="925620"/>
            <a:chExt cx="368628" cy="36309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4362" y="925620"/>
              <a:ext cx="368628" cy="36309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80421" y="7396971"/>
            <a:ext cx="1210934" cy="72377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936002" y="2700519"/>
            <a:ext cx="8301147" cy="6799728"/>
          </a:xfrm>
          <a:prstGeom prst="rect">
            <a:avLst/>
          </a:prstGeom>
        </p:spPr>
      </p:pic>
      <p:pic>
        <p:nvPicPr>
          <p:cNvPr id="2" name="KakaoTalk_Video_2023-12-01-11-01-40">
            <a:hlinkClick r:id="" action="ppaction://media"/>
            <a:extLst>
              <a:ext uri="{FF2B5EF4-FFF2-40B4-BE49-F238E27FC236}">
                <a16:creationId xmlns:a16="http://schemas.microsoft.com/office/drawing/2014/main" id="{289A8B2D-2366-1869-57D5-1FACBB5543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899731" y="2653938"/>
            <a:ext cx="3495385" cy="6214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365" y="1556924"/>
            <a:ext cx="17620637" cy="8116633"/>
            <a:chOff x="679365" y="1556924"/>
            <a:chExt cx="17620637" cy="81166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50" y="1556924"/>
              <a:ext cx="17611452" cy="21429"/>
              <a:chOff x="688550" y="1556924"/>
              <a:chExt cx="17611452" cy="2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8550" y="1556924"/>
                <a:ext cx="17611452" cy="2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9365" y="9652129"/>
              <a:ext cx="17606349" cy="21429"/>
              <a:chOff x="679365" y="9652129"/>
              <a:chExt cx="17606349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9365" y="9652129"/>
                <a:ext cx="17606349" cy="2142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2083" y="-52501"/>
            <a:ext cx="9767288" cy="24189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35630" y="1654754"/>
            <a:ext cx="7330470" cy="7655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691582" cy="10285714"/>
            <a:chOff x="0" y="0"/>
            <a:chExt cx="691582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691582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3" y="2102150"/>
            <a:ext cx="551788" cy="551788"/>
            <a:chOff x="111223" y="2102150"/>
            <a:chExt cx="551788" cy="5517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23" y="2102150"/>
              <a:ext cx="551788" cy="551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3313196"/>
            <a:ext cx="630575" cy="630575"/>
            <a:chOff x="38095" y="3313196"/>
            <a:chExt cx="630575" cy="630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95" y="3313196"/>
              <a:ext cx="630575" cy="63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2" y="4702445"/>
            <a:ext cx="518919" cy="518919"/>
            <a:chOff x="86332" y="4702445"/>
            <a:chExt cx="518919" cy="5189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332" y="4702445"/>
              <a:ext cx="518919" cy="518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18" y="5970989"/>
            <a:ext cx="628864" cy="628864"/>
            <a:chOff x="62718" y="5970989"/>
            <a:chExt cx="628864" cy="6288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18" y="5970989"/>
              <a:ext cx="628864" cy="628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90" y="7366755"/>
            <a:ext cx="622391" cy="622391"/>
            <a:chOff x="69190" y="7366755"/>
            <a:chExt cx="622391" cy="6223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90" y="7366755"/>
              <a:ext cx="622391" cy="62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15" y="8751421"/>
            <a:ext cx="543552" cy="543552"/>
            <a:chOff x="74015" y="8751421"/>
            <a:chExt cx="543552" cy="543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15" y="8751421"/>
              <a:ext cx="543552" cy="54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832" y="3260675"/>
            <a:ext cx="1109538" cy="962916"/>
            <a:chOff x="152832" y="3260675"/>
            <a:chExt cx="1109538" cy="9629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832" y="3260675"/>
              <a:ext cx="1109538" cy="9629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000" y="3465219"/>
            <a:ext cx="581409" cy="581409"/>
            <a:chOff x="160000" y="3465219"/>
            <a:chExt cx="581409" cy="5814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000" y="3465219"/>
              <a:ext cx="581409" cy="58140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94211" y="9725430"/>
            <a:ext cx="9211384" cy="6514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57249" y="9733049"/>
            <a:ext cx="1168479" cy="6514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38143" y="2653938"/>
            <a:ext cx="15290429" cy="6369258"/>
            <a:chOff x="1938143" y="2653938"/>
            <a:chExt cx="15290429" cy="63692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8143" y="2653938"/>
              <a:ext cx="15290429" cy="63692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097263" y="0"/>
            <a:ext cx="188451" cy="1566667"/>
            <a:chOff x="18097263" y="0"/>
            <a:chExt cx="188451" cy="15666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97263" y="0"/>
              <a:ext cx="188451" cy="156666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53178" y="3694114"/>
            <a:ext cx="1206010" cy="72377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9079" y="5558876"/>
            <a:ext cx="1213534" cy="72377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16236" y="8572306"/>
            <a:ext cx="2141274" cy="1675475"/>
            <a:chOff x="416236" y="8572306"/>
            <a:chExt cx="2141274" cy="167547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420000">
              <a:off x="416236" y="8572306"/>
              <a:ext cx="2141274" cy="167547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142479" y="3399054"/>
            <a:ext cx="1728103" cy="1967216"/>
            <a:chOff x="16142479" y="3399054"/>
            <a:chExt cx="1728103" cy="196721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3660000">
              <a:off x="16142479" y="3399054"/>
              <a:ext cx="1728103" cy="19672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4362" y="925620"/>
            <a:ext cx="368628" cy="363096"/>
            <a:chOff x="174362" y="925620"/>
            <a:chExt cx="368628" cy="36309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4362" y="925620"/>
              <a:ext cx="368628" cy="36309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80421" y="7396971"/>
            <a:ext cx="1210934" cy="72377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792917" y="2903317"/>
            <a:ext cx="8394454" cy="6340722"/>
          </a:xfrm>
          <a:prstGeom prst="rect">
            <a:avLst/>
          </a:prstGeom>
        </p:spPr>
      </p:pic>
      <p:pic>
        <p:nvPicPr>
          <p:cNvPr id="2" name="KakaoTalk_Video_2023-12-01-11-02-24">
            <a:hlinkClick r:id="" action="ppaction://media"/>
            <a:extLst>
              <a:ext uri="{FF2B5EF4-FFF2-40B4-BE49-F238E27FC236}">
                <a16:creationId xmlns:a16="http://schemas.microsoft.com/office/drawing/2014/main" id="{7F5F8537-2A23-2646-8D13-1E959DB340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651625" y="2700543"/>
            <a:ext cx="3530277" cy="6276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365" y="1556924"/>
            <a:ext cx="17620637" cy="8116633"/>
            <a:chOff x="679365" y="1556924"/>
            <a:chExt cx="17620637" cy="81166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50" y="1556924"/>
              <a:ext cx="17611452" cy="21429"/>
              <a:chOff x="688550" y="1556924"/>
              <a:chExt cx="17611452" cy="2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8550" y="1556924"/>
                <a:ext cx="17611452" cy="2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9365" y="9652129"/>
              <a:ext cx="17606349" cy="21429"/>
              <a:chOff x="679365" y="9652129"/>
              <a:chExt cx="17606349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9365" y="9652129"/>
                <a:ext cx="17606349" cy="2142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2083" y="-52501"/>
            <a:ext cx="9767288" cy="24189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31602" y="1623869"/>
            <a:ext cx="6584965" cy="7655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691582" cy="10285714"/>
            <a:chOff x="0" y="0"/>
            <a:chExt cx="691582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691582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3" y="2102150"/>
            <a:ext cx="551788" cy="551788"/>
            <a:chOff x="111223" y="2102150"/>
            <a:chExt cx="551788" cy="5517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23" y="2102150"/>
              <a:ext cx="551788" cy="551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3313196"/>
            <a:ext cx="630575" cy="630575"/>
            <a:chOff x="38095" y="3313196"/>
            <a:chExt cx="630575" cy="630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95" y="3313196"/>
              <a:ext cx="630575" cy="63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2" y="4702445"/>
            <a:ext cx="518919" cy="518919"/>
            <a:chOff x="86332" y="4702445"/>
            <a:chExt cx="518919" cy="5189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332" y="4702445"/>
              <a:ext cx="518919" cy="518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18" y="5970989"/>
            <a:ext cx="628864" cy="628864"/>
            <a:chOff x="62718" y="5970989"/>
            <a:chExt cx="628864" cy="6288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18" y="5970989"/>
              <a:ext cx="628864" cy="628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90" y="7366755"/>
            <a:ext cx="622391" cy="622391"/>
            <a:chOff x="69190" y="7366755"/>
            <a:chExt cx="622391" cy="6223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90" y="7366755"/>
              <a:ext cx="622391" cy="62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15" y="8751421"/>
            <a:ext cx="543552" cy="543552"/>
            <a:chOff x="74015" y="8751421"/>
            <a:chExt cx="543552" cy="543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15" y="8751421"/>
              <a:ext cx="543552" cy="54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832" y="3260675"/>
            <a:ext cx="1109538" cy="962916"/>
            <a:chOff x="152832" y="3260675"/>
            <a:chExt cx="1109538" cy="9629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832" y="3260675"/>
              <a:ext cx="1109538" cy="9629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000" y="3465219"/>
            <a:ext cx="581409" cy="581409"/>
            <a:chOff x="160000" y="3465219"/>
            <a:chExt cx="581409" cy="5814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000" y="3465219"/>
              <a:ext cx="581409" cy="58140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94211" y="9725430"/>
            <a:ext cx="9211384" cy="6514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57249" y="9733049"/>
            <a:ext cx="1168479" cy="6514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38143" y="2653938"/>
            <a:ext cx="15290429" cy="6369258"/>
            <a:chOff x="1938143" y="2653938"/>
            <a:chExt cx="15290429" cy="63692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8143" y="2653938"/>
              <a:ext cx="15290429" cy="63692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097263" y="0"/>
            <a:ext cx="188451" cy="1566667"/>
            <a:chOff x="18097263" y="0"/>
            <a:chExt cx="188451" cy="15666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97263" y="0"/>
              <a:ext cx="188451" cy="156666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53178" y="3694114"/>
            <a:ext cx="1206010" cy="72377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9079" y="5558876"/>
            <a:ext cx="1213534" cy="7237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99431" y="2729796"/>
            <a:ext cx="7622154" cy="634905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16236" y="8572306"/>
            <a:ext cx="2141274" cy="1675475"/>
            <a:chOff x="416236" y="8572306"/>
            <a:chExt cx="2141274" cy="167547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20000">
              <a:off x="416236" y="8572306"/>
              <a:ext cx="2141274" cy="167547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142479" y="3399054"/>
            <a:ext cx="1728103" cy="1967216"/>
            <a:chOff x="16142479" y="3399054"/>
            <a:chExt cx="1728103" cy="196721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3660000">
              <a:off x="16142479" y="3399054"/>
              <a:ext cx="1728103" cy="19672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4362" y="925620"/>
            <a:ext cx="368628" cy="363096"/>
            <a:chOff x="174362" y="925620"/>
            <a:chExt cx="368628" cy="3630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4362" y="925620"/>
              <a:ext cx="368628" cy="36309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380421" y="7396971"/>
            <a:ext cx="1210934" cy="723772"/>
          </a:xfrm>
          <a:prstGeom prst="rect">
            <a:avLst/>
          </a:prstGeom>
        </p:spPr>
      </p:pic>
      <p:pic>
        <p:nvPicPr>
          <p:cNvPr id="2" name="KakaoTalk_Video_2023-12-01-11-03-05">
            <a:hlinkClick r:id="" action="ppaction://media"/>
            <a:extLst>
              <a:ext uri="{FF2B5EF4-FFF2-40B4-BE49-F238E27FC236}">
                <a16:creationId xmlns:a16="http://schemas.microsoft.com/office/drawing/2014/main" id="{793144E4-A71B-F3D2-0ED2-672709C1A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469394" y="2676853"/>
            <a:ext cx="3512257" cy="6244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365" y="1556924"/>
            <a:ext cx="17620637" cy="8116633"/>
            <a:chOff x="679365" y="1556924"/>
            <a:chExt cx="17620637" cy="81166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8550" y="1556924"/>
              <a:ext cx="17611452" cy="21429"/>
              <a:chOff x="688550" y="1556924"/>
              <a:chExt cx="17611452" cy="2142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8550" y="1556924"/>
                <a:ext cx="17611452" cy="21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79365" y="9652129"/>
              <a:ext cx="17606349" cy="21429"/>
              <a:chOff x="679365" y="9652129"/>
              <a:chExt cx="17606349" cy="21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79365" y="9652129"/>
                <a:ext cx="17606349" cy="2142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2083" y="-52501"/>
            <a:ext cx="9767288" cy="24189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7544" y="1654754"/>
            <a:ext cx="10993518" cy="7655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691582" cy="10285714"/>
            <a:chOff x="0" y="0"/>
            <a:chExt cx="691582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691582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3" y="2102150"/>
            <a:ext cx="551788" cy="551788"/>
            <a:chOff x="111223" y="2102150"/>
            <a:chExt cx="551788" cy="5517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23" y="2102150"/>
              <a:ext cx="551788" cy="551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095" y="3313196"/>
            <a:ext cx="630575" cy="630575"/>
            <a:chOff x="38095" y="3313196"/>
            <a:chExt cx="630575" cy="6305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95" y="3313196"/>
              <a:ext cx="630575" cy="6305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332" y="4702445"/>
            <a:ext cx="518919" cy="518919"/>
            <a:chOff x="86332" y="4702445"/>
            <a:chExt cx="518919" cy="5189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332" y="4702445"/>
              <a:ext cx="518919" cy="5189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18" y="5970989"/>
            <a:ext cx="628864" cy="628864"/>
            <a:chOff x="62718" y="5970989"/>
            <a:chExt cx="628864" cy="6288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18" y="5970989"/>
              <a:ext cx="628864" cy="6288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190" y="7366755"/>
            <a:ext cx="622391" cy="622391"/>
            <a:chOff x="69190" y="7366755"/>
            <a:chExt cx="622391" cy="6223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190" y="7366755"/>
              <a:ext cx="622391" cy="6223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015" y="8751421"/>
            <a:ext cx="543552" cy="543552"/>
            <a:chOff x="74015" y="8751421"/>
            <a:chExt cx="543552" cy="543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015" y="8751421"/>
              <a:ext cx="543552" cy="5435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832" y="3260675"/>
            <a:ext cx="1109538" cy="962916"/>
            <a:chOff x="152832" y="3260675"/>
            <a:chExt cx="1109538" cy="9629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832" y="3260675"/>
              <a:ext cx="1109538" cy="9629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000" y="3465219"/>
            <a:ext cx="581409" cy="581409"/>
            <a:chOff x="160000" y="3465219"/>
            <a:chExt cx="581409" cy="5814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000" y="3465219"/>
              <a:ext cx="581409" cy="58140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94211" y="9725430"/>
            <a:ext cx="9211384" cy="65141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57249" y="9733049"/>
            <a:ext cx="1168479" cy="6514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38143" y="2653938"/>
            <a:ext cx="15290429" cy="6369258"/>
            <a:chOff x="1938143" y="2653938"/>
            <a:chExt cx="15290429" cy="63692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8143" y="2653938"/>
              <a:ext cx="15290429" cy="63692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097263" y="0"/>
            <a:ext cx="188451" cy="1566667"/>
            <a:chOff x="18097263" y="0"/>
            <a:chExt cx="188451" cy="15666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97263" y="0"/>
              <a:ext cx="188451" cy="156666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53178" y="3694114"/>
            <a:ext cx="1206010" cy="72377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89079" y="5558876"/>
            <a:ext cx="1213534" cy="7237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9512584" y="-819175"/>
            <a:ext cx="38390352" cy="1307067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16236" y="8572306"/>
            <a:ext cx="2141274" cy="1675475"/>
            <a:chOff x="416236" y="8572306"/>
            <a:chExt cx="2141274" cy="167547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420000">
              <a:off x="416236" y="8572306"/>
              <a:ext cx="2141274" cy="167547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142479" y="3399054"/>
            <a:ext cx="1728103" cy="1967216"/>
            <a:chOff x="16142479" y="3399054"/>
            <a:chExt cx="1728103" cy="196721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3660000">
              <a:off x="16142479" y="3399054"/>
              <a:ext cx="1728103" cy="19672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4362" y="925620"/>
            <a:ext cx="368628" cy="363096"/>
            <a:chOff x="174362" y="925620"/>
            <a:chExt cx="368628" cy="36309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4362" y="925620"/>
              <a:ext cx="368628" cy="36309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380421" y="7396971"/>
            <a:ext cx="1210934" cy="72377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9516143" y="-822744"/>
            <a:ext cx="43994850" cy="19218164"/>
          </a:xfrm>
          <a:prstGeom prst="rect">
            <a:avLst/>
          </a:prstGeom>
        </p:spPr>
      </p:pic>
      <p:pic>
        <p:nvPicPr>
          <p:cNvPr id="2" name="KakaoTalk_Video_2023-12-01-11-04-30">
            <a:hlinkClick r:id="" action="ppaction://media"/>
            <a:extLst>
              <a:ext uri="{FF2B5EF4-FFF2-40B4-BE49-F238E27FC236}">
                <a16:creationId xmlns:a16="http://schemas.microsoft.com/office/drawing/2014/main" id="{28EFAEE1-F5A7-91E3-B542-7FCFAA832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2842020" y="2704153"/>
            <a:ext cx="3482580" cy="6191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사용자 지정</PresentationFormat>
  <Paragraphs>0</Paragraphs>
  <Slides>13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이승주</cp:lastModifiedBy>
  <cp:revision>2</cp:revision>
  <dcterms:created xsi:type="dcterms:W3CDTF">2023-11-30T21:35:50Z</dcterms:created>
  <dcterms:modified xsi:type="dcterms:W3CDTF">2023-12-01T02:06:52Z</dcterms:modified>
</cp:coreProperties>
</file>